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Paragraph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bringing back Lady Xin Zhui’s appearance could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60 years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 great art works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a boring job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difficult without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</a:p>
        </p:txBody>
      </p:sp>
    </p:spTree>
    <p:extLst>
      <p:ext uri="{BB962C8B-B14F-4D97-AF65-F5344CB8AC3E}">
        <p14:creationId xmlns:p14="http://schemas.microsoft.com/office/powerpoint/2010/main" val="173881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推理判断题。根据第四段中的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historians began to bring back Lady Xin Zhui’s appearance shortly after they found her tomb. Over the years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tried many different ways. But none of them worked very well.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可知，多年来，历史学家们尝试了许多不同的方法复原辛追夫人的面容，但效果都不是很好，所以可推知，如果没有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技术，很难复原辛追夫人的面容。故选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921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ea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 work comes to an end at last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historians hope to guide the AI company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museum doesn’t want to stop there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visitors will do something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</a:p>
        </p:txBody>
      </p:sp>
      <p:pic>
        <p:nvPicPr>
          <p:cNvPr id="5" name="中考新考法-4.eps" descr="id:21475072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90503" y="880145"/>
            <a:ext cx="5688632" cy="72526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266160" y="910461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337149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句子还原题。根据下文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plan to turn this digital Lady Xin Zhui into a talking robot. Visitors to the museum will then be able to talk with her. This new show will be ready later this year.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可知，此处指博物馆的未来计划，所以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但博物馆并不想就此止步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200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断作者写作目的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writer mainly wants to tell us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Lady Xin Zhui in history wakes up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one’s appearance will last for long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Hunan Museum can do anything by AI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can help historians break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</a:t>
            </a:r>
          </a:p>
        </p:txBody>
      </p:sp>
      <p:sp>
        <p:nvSpPr>
          <p:cNvPr id="3" name="矩形 2"/>
          <p:cNvSpPr/>
          <p:nvPr/>
        </p:nvSpPr>
        <p:spPr>
          <a:xfrm>
            <a:off x="1179309" y="90374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8.eps" descr="id:21475072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908720"/>
            <a:ext cx="6984775" cy="66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00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写作目的题。通读全文可知，文章主要介绍利用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技术帮助历史学家复原辛追夫人的面容，所以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可以帮助历史学家取得突破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591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83394"/>
            <a:ext cx="11512136" cy="151053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590" y="2333434"/>
            <a:ext cx="2065662" cy="539839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8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文是一篇说明文。文章主要介绍利用</a:t>
            </a:r>
            <a:r>
              <a:rPr lang="en-US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技术帮助历史学家复原辛追夫人的面容。</a:t>
            </a:r>
            <a:endParaRPr lang="zh-CN" altLang="zh-CN" sz="7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5842972"/>
            <a:ext cx="55354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湖北武汉江岸区期末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篇章导图.eps" descr="id:214749025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557570"/>
            <a:ext cx="1507170" cy="419748"/>
          </a:xfrm>
          <a:prstGeom prst="rect">
            <a:avLst/>
          </a:prstGeom>
        </p:spPr>
      </p:pic>
      <p:pic>
        <p:nvPicPr>
          <p:cNvPr id="15" name="qx147b.jpg" descr="id:214749025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4077072"/>
            <a:ext cx="3044939" cy="196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2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Lady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Zhui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辛追夫人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lived in the 2 century BC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the wife of an official named Li Cang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Historians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历史学家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that she died around the age of 50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39581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years later, in the 1970s, Lady Xin Zhui’s tomb was found in Changsha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everyone’s surprise, her body was still in good condition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sadly, historians couldn’t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recognize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face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7505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AI technology, we can now take a look at what Lady Xin Zhui looked like around the age of 35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May 17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Hunan Museum showed a digital version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数字化版本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picture, she wears red and gold clothes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65617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+mn-ea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plan to turn this digital Lady Xin Zhui into a talking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to the museum will then be able to talk with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new show will be ready later this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0794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paragraphs 1-2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know Lady Xin Zhui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 a hard life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named after her husband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died in Hubei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had a well-kept body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40050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everyone’s surprise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body was still in good condition.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可知，辛追夫人的遗体保存得很好。故选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14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recognize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2 means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save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656685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词义猜测题。根据第三段中的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 to AI technology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now take a look at what Lady Xin Zhui looked like around the age of 35.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可知，多亏了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技术才得以复原辛追夫人的面容，所以此处指历史学家识别不出她的脸。故选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623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455</Words>
  <Application>Microsoft Office PowerPoint</Application>
  <PresentationFormat>自定义</PresentationFormat>
  <Paragraphs>39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